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8" r:id="rId1"/>
  </p:sldMasterIdLst>
  <p:sldIdLst>
    <p:sldId id="422" r:id="rId2"/>
    <p:sldId id="258" r:id="rId3"/>
    <p:sldId id="426" r:id="rId4"/>
    <p:sldId id="423" r:id="rId5"/>
    <p:sldId id="425" r:id="rId6"/>
    <p:sldId id="428" r:id="rId7"/>
    <p:sldId id="265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D9F-24B0-41A1-8EEF-05CB00FF2C40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B399-7B83-45AC-8676-2E4C38FB2026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43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D9F-24B0-41A1-8EEF-05CB00FF2C40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B399-7B83-45AC-8676-2E4C38FB20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265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D9F-24B0-41A1-8EEF-05CB00FF2C40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B399-7B83-45AC-8676-2E4C38FB20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9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D9F-24B0-41A1-8EEF-05CB00FF2C40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B399-7B83-45AC-8676-2E4C38FB20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937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D9F-24B0-41A1-8EEF-05CB00FF2C40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B399-7B83-45AC-8676-2E4C38FB2026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5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D9F-24B0-41A1-8EEF-05CB00FF2C40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B399-7B83-45AC-8676-2E4C38FB20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53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D9F-24B0-41A1-8EEF-05CB00FF2C40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B399-7B83-45AC-8676-2E4C38FB20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689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D9F-24B0-41A1-8EEF-05CB00FF2C40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B399-7B83-45AC-8676-2E4C38FB20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2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D9F-24B0-41A1-8EEF-05CB00FF2C40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B399-7B83-45AC-8676-2E4C38FB20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392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FBED9F-24B0-41A1-8EEF-05CB00FF2C40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F5B399-7B83-45AC-8676-2E4C38FB20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740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BED9F-24B0-41A1-8EEF-05CB00FF2C40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5B399-7B83-45AC-8676-2E4C38FB20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29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FBED9F-24B0-41A1-8EEF-05CB00FF2C40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F5B399-7B83-45AC-8676-2E4C38FB2026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58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8800" b="1" dirty="0">
                <a:latin typeface="Book Antiqua" panose="02040602050305030304" pitchFamily="18" charset="0"/>
              </a:rPr>
              <a:t>The Inner Critic </a:t>
            </a:r>
            <a:br>
              <a:rPr lang="en-CA" sz="4800" b="1" dirty="0">
                <a:latin typeface="Book Antiqua" panose="02040602050305030304" pitchFamily="18" charset="0"/>
              </a:rPr>
            </a:br>
            <a:br>
              <a:rPr lang="en-CA" sz="4800" b="1" dirty="0">
                <a:latin typeface="Book Antiqua" panose="02040602050305030304" pitchFamily="18" charset="0"/>
              </a:rPr>
            </a:br>
            <a:r>
              <a:rPr lang="en-CA" sz="4800" b="1" dirty="0">
                <a:solidFill>
                  <a:schemeClr val="tx1"/>
                </a:solidFill>
                <a:latin typeface="Book Antiqua" panose="02040602050305030304" pitchFamily="18" charset="0"/>
              </a:rPr>
              <a:t>Presented by Leslie Wright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800" b="1" dirty="0">
              <a:latin typeface="Book Antiqua" panose="02040602050305030304" pitchFamily="18" charset="0"/>
            </a:endParaRPr>
          </a:p>
          <a:p>
            <a:endParaRPr lang="en-US" sz="2800" b="1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240" y="138684"/>
            <a:ext cx="1737360" cy="165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1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BD973-E355-45FD-9864-69C39C97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sz="72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Henry Wadsworth Longfellow Quote: “We judge ourselves by what we feel  capable of doing, while others judge us by what we have already done.”">
            <a:extLst>
              <a:ext uri="{FF2B5EF4-FFF2-40B4-BE49-F238E27FC236}">
                <a16:creationId xmlns:a16="http://schemas.microsoft.com/office/drawing/2014/main" id="{5C2BA248-41EC-401D-BA7C-DE6F715F4B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410" y="417232"/>
            <a:ext cx="10007180" cy="562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15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B997-B56B-4331-AB7B-FE3606E0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A8A8D-21BE-4555-AC42-527CDAAA0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sz="6600" dirty="0">
              <a:latin typeface="Book Antiqua" panose="020406020503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517567-1A60-6B9C-14BA-7F6DC200E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18" y="452825"/>
            <a:ext cx="6117163" cy="576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A4FF-A34F-4CAC-92C0-5137561A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man Old Style" panose="02050604050505020204" pitchFamily="18" charset="0"/>
              </a:rPr>
              <a:t>Music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B0467-C5ED-46E2-94CD-26FA77882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>
              <a:solidFill>
                <a:schemeClr val="tx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9600" dirty="0">
                <a:solidFill>
                  <a:schemeClr val="tx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endParaRPr lang="en-US" sz="9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422B05-F3B5-40A4-A7AC-1DD599D486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240" y="4543997"/>
            <a:ext cx="1737360" cy="1652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4B5308-E82E-D315-5232-4C7E089AD6B9}"/>
              </a:ext>
            </a:extLst>
          </p:cNvPr>
          <p:cNvSpPr txBox="1"/>
          <p:nvPr/>
        </p:nvSpPr>
        <p:spPr>
          <a:xfrm>
            <a:off x="1294001" y="2084476"/>
            <a:ext cx="8160391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>
                <a:latin typeface="Bookman Old Style" panose="02050604050505020204" pitchFamily="18" charset="0"/>
              </a:rPr>
              <a:t>SUN Songs - Song - Ancient Yearnings Artists: Composer: </a:t>
            </a:r>
            <a:r>
              <a:rPr lang="en-US" sz="3200" i="1" dirty="0">
                <a:latin typeface="Bookman Old Style" panose="02050604050505020204" pitchFamily="18" charset="0"/>
              </a:rPr>
              <a:t>Jodi </a:t>
            </a:r>
            <a:r>
              <a:rPr lang="en-US" sz="3200" i="1" dirty="0" err="1">
                <a:latin typeface="Bookman Old Style" panose="02050604050505020204" pitchFamily="18" charset="0"/>
              </a:rPr>
              <a:t>Proznick</a:t>
            </a:r>
            <a:r>
              <a:rPr lang="en-US" sz="3200" i="1" dirty="0">
                <a:latin typeface="Bookman Old Style" panose="02050604050505020204" pitchFamily="18" charset="0"/>
              </a:rPr>
              <a:t> </a:t>
            </a:r>
            <a:r>
              <a:rPr lang="en-US" sz="3200" dirty="0">
                <a:latin typeface="Bookman Old Style" panose="02050604050505020204" pitchFamily="18" charset="0"/>
              </a:rPr>
              <a:t>Poet - </a:t>
            </a:r>
            <a:r>
              <a:rPr lang="en-US" sz="3200" i="1" dirty="0">
                <a:latin typeface="Bookman Old Style" panose="02050604050505020204" pitchFamily="18" charset="0"/>
              </a:rPr>
              <a:t>Celeste </a:t>
            </a:r>
            <a:r>
              <a:rPr lang="en-US" sz="3200" i="1" dirty="0" err="1">
                <a:latin typeface="Bookman Old Style" panose="02050604050505020204" pitchFamily="18" charset="0"/>
              </a:rPr>
              <a:t>Snowber</a:t>
            </a:r>
            <a:r>
              <a:rPr lang="en-US" sz="3200" i="1" dirty="0">
                <a:latin typeface="Bookman Old Style" panose="02050604050505020204" pitchFamily="18" charset="0"/>
              </a:rPr>
              <a:t> </a:t>
            </a:r>
            <a:r>
              <a:rPr lang="en-US" sz="3200" dirty="0">
                <a:latin typeface="Bookman Old Style" panose="02050604050505020204" pitchFamily="18" charset="0"/>
              </a:rPr>
              <a:t>Singer - </a:t>
            </a:r>
            <a:r>
              <a:rPr lang="en-US" sz="3200" i="1" dirty="0" err="1">
                <a:latin typeface="Bookman Old Style" panose="02050604050505020204" pitchFamily="18" charset="0"/>
              </a:rPr>
              <a:t>Lailia</a:t>
            </a:r>
            <a:r>
              <a:rPr lang="en-US" sz="3200" i="1" dirty="0">
                <a:latin typeface="Bookman Old Style" panose="02050604050505020204" pitchFamily="18" charset="0"/>
              </a:rPr>
              <a:t> </a:t>
            </a:r>
            <a:r>
              <a:rPr lang="en-US" sz="3200" i="1" dirty="0" err="1">
                <a:latin typeface="Bookman Old Style" panose="02050604050505020204" pitchFamily="18" charset="0"/>
              </a:rPr>
              <a:t>Baila</a:t>
            </a:r>
            <a:r>
              <a:rPr lang="en-US" sz="3200" i="1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endParaRPr lang="en-US" sz="32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Spirit Sings by </a:t>
            </a:r>
            <a:r>
              <a:rPr lang="en-US" sz="3200" i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Debbie </a:t>
            </a:r>
            <a:r>
              <a:rPr lang="en-US" sz="3200" i="1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Danbrook</a:t>
            </a:r>
            <a:endParaRPr lang="en-US" sz="32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2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77BD0A-76BF-4F34-BBD9-EADD9EAD2D3D}"/>
              </a:ext>
            </a:extLst>
          </p:cNvPr>
          <p:cNvSpPr txBox="1"/>
          <p:nvPr/>
        </p:nvSpPr>
        <p:spPr>
          <a:xfrm>
            <a:off x="2202024" y="79406"/>
            <a:ext cx="716591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Ancient Yearning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We are the language of stars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torsos spinning in light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primal songs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reside in our flesh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Commune with the infinite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underbelly of heart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let what we long for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come to the surface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Trees and tears are our prayers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creation resides in us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ancient beginnings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yearning for home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~ Celeste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Bookman Old Style" panose="02050604050505020204" pitchFamily="18" charset="0"/>
              </a:rPr>
              <a:t>Snowber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AB997-B56B-4331-AB7B-FE3606E0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A8A8D-21BE-4555-AC42-527CDAAA0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0" indent="0" algn="ctr">
              <a:buNone/>
            </a:pPr>
            <a:endParaRPr lang="en-US" sz="6600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913384-C889-B9A9-FCD6-586ACBE31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80190" y="192945"/>
            <a:ext cx="8092580" cy="60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3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670C276-F317-4D6F-8784-D05407E7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Book Antiqua" panose="02040602050305030304" pitchFamily="18" charset="0"/>
              </a:rPr>
              <a:t>Readings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9830-CDFB-43BA-ECEE-48AA924E0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>
              <a:latin typeface="Bookman Old Style" panose="02050604050505020204" pitchFamily="18" charset="0"/>
            </a:endParaRPr>
          </a:p>
          <a:p>
            <a:r>
              <a:rPr lang="en-US" sz="3200" dirty="0">
                <a:latin typeface="Bookman Old Style" panose="02050604050505020204" pitchFamily="18" charset="0"/>
              </a:rPr>
              <a:t>Dana Faulds – Walk Slowly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John </a:t>
            </a:r>
            <a:r>
              <a:rPr lang="en-US" sz="32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O’Donohue</a:t>
            </a:r>
            <a:r>
              <a:rPr lang="en-US" sz="3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Co</a:t>
            </a:r>
            <a:r>
              <a:rPr lang="en-US" sz="32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 Home to Yourself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1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1828</TotalTime>
  <Words>104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Book Antiqua</vt:lpstr>
      <vt:lpstr>Bookman Old Style</vt:lpstr>
      <vt:lpstr>Calibri</vt:lpstr>
      <vt:lpstr>Calibri Light</vt:lpstr>
      <vt:lpstr>Retrospect</vt:lpstr>
      <vt:lpstr>The Inner Critic   Presented by Leslie Wright</vt:lpstr>
      <vt:lpstr>PowerPoint Presentation</vt:lpstr>
      <vt:lpstr>PowerPoint Presentation</vt:lpstr>
      <vt:lpstr>Music Resources </vt:lpstr>
      <vt:lpstr>PowerPoint Presentation</vt:lpstr>
      <vt:lpstr>PowerPoint Presentation</vt:lpstr>
      <vt:lpstr>Readings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Journaling</dc:title>
  <dc:creator>John Wright</dc:creator>
  <cp:lastModifiedBy>Leslie Wright</cp:lastModifiedBy>
  <cp:revision>108</cp:revision>
  <cp:lastPrinted>2021-12-29T18:08:26Z</cp:lastPrinted>
  <dcterms:created xsi:type="dcterms:W3CDTF">2021-11-12T14:19:21Z</dcterms:created>
  <dcterms:modified xsi:type="dcterms:W3CDTF">2022-05-12T18:26:07Z</dcterms:modified>
</cp:coreProperties>
</file>